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4C71EC6-210F-42DE-9C53-41977AD35B3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11.03.2018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Разведение кроликов в подсобном домашнем хозяйстве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923" y="1646238"/>
            <a:ext cx="8046154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0654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Разновидность кроликов.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45024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dirty="0" smtClean="0"/>
              <a:t>Сегодня </a:t>
            </a:r>
            <a:r>
              <a:rPr lang="ru-RU" dirty="0"/>
              <a:t>насчитывается около 200 пород. Популярные: шиншилла, серый и белый великан, бабочка, венский голубой. Породы подразделяются на три основных типа:</a:t>
            </a:r>
          </a:p>
          <a:p>
            <a:pPr fontAlgn="base"/>
            <a:r>
              <a:rPr lang="ru-RU" dirty="0" err="1" smtClean="0"/>
              <a:t>Шкурковые</a:t>
            </a:r>
            <a:endParaRPr lang="ru-RU" dirty="0"/>
          </a:p>
          <a:p>
            <a:pPr fontAlgn="base"/>
            <a:r>
              <a:rPr lang="ru-RU" dirty="0"/>
              <a:t>Мясные</a:t>
            </a:r>
          </a:p>
          <a:p>
            <a:pPr fontAlgn="base"/>
            <a:r>
              <a:rPr lang="ru-RU" dirty="0"/>
              <a:t>Мясо-</a:t>
            </a:r>
            <a:r>
              <a:rPr lang="ru-RU" dirty="0" err="1"/>
              <a:t>шкурковые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6655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Рост и развитие в условиях дома</a:t>
            </a:r>
            <a:b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5781097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797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188640"/>
            <a:ext cx="3384376" cy="5040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Содержание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Взрослые особи и молодняк содержатся в отдельных клетках. Для первых в жилище оборудована поилка, кормовые и гнездовые отделения. Периодически «домик» нужно чистить</a:t>
            </a:r>
            <a:r>
              <a:rPr lang="ru-RU" sz="2400" dirty="0" smtClean="0"/>
              <a:t>.</a:t>
            </a:r>
            <a:r>
              <a:rPr lang="ru-RU" sz="2400" dirty="0"/>
              <a:t> Если разводить кроликов снаружи, то можно их закалить. Они становятся менее подверженными различным болезням. 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3" t="16607" r="1757" b="10915"/>
          <a:stretch/>
        </p:blipFill>
        <p:spPr bwMode="auto">
          <a:xfrm>
            <a:off x="1691680" y="3355165"/>
            <a:ext cx="5904656" cy="3170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492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5184576" cy="6480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Размножение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51520" y="730444"/>
            <a:ext cx="4392488" cy="2952328"/>
          </a:xfrm>
        </p:spPr>
        <p:txBody>
          <a:bodyPr>
            <a:noAutofit/>
          </a:bodyPr>
          <a:lstStyle/>
          <a:p>
            <a:pPr marL="0" indent="0" algn="just" fontAlgn="base">
              <a:buNone/>
            </a:pPr>
            <a:r>
              <a:rPr lang="ru-RU" sz="1800" dirty="0" smtClean="0"/>
              <a:t>Поскольку питомцы быстро созревают, их сразу же разделяют по отдельным клеткам. Минимальный возраст для случки: 4 месяца. Раньше не рекомендуется, поскольку можно нанести вред здоровью животных и потомству. Размножение происходит круглый год, здесь ограничений нет. Правда, круглогодичное спаривание рекомендуется питомцам, отличающимся здоровьем.</a:t>
            </a:r>
            <a:endParaRPr lang="ru-RU" sz="1800" dirty="0"/>
          </a:p>
        </p:txBody>
      </p:sp>
      <p:pic>
        <p:nvPicPr>
          <p:cNvPr id="5122" name="Picture 2" descr="Картинки по запросу фото крольчат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764704"/>
            <a:ext cx="4104455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фото крольча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17032"/>
            <a:ext cx="410445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0" y="3717032"/>
            <a:ext cx="43924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Малыш рождается с закрытыми глазами. Открываются на второй недели жизни. Спустя 7 дней тельце новорожденного покрывается легким пушком длиной в 0,5 см. А к 20 дням формирование волосяного покрова завершается. Тогда же переходит на самостоятельное питание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4057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Питание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7544" y="1484784"/>
            <a:ext cx="4029844" cy="464137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Пищи должно быть достаточно (желателен постоянный доступ к корму). А сухой корм непременно разбавляйте водой. При дозировке (3-4 раза) необходим строгий режим, иначе неравномерный график приведет к проблемам в пищеварительной системе кролей. Подавайте пищу не только растительного, но и животного происхождения.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700808"/>
            <a:ext cx="451675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092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1840" y="332656"/>
            <a:ext cx="2448272" cy="7200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Расходы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39552" y="1052736"/>
            <a:ext cx="8219256" cy="3951288"/>
          </a:xfrm>
        </p:spPr>
        <p:txBody>
          <a:bodyPr>
            <a:normAutofit/>
          </a:bodyPr>
          <a:lstStyle/>
          <a:p>
            <a:pPr fontAlgn="base"/>
            <a:r>
              <a:rPr lang="ru-RU" dirty="0"/>
              <a:t>Для облегчения племенной работы, кролиководы ведут записи. Предварительно на каждую клетку вешают табличку, в которой указывают результаты взвешивания, окрола (у крольчих), случки, продуктивность. Эти же сведения заносят в тетрадь.</a:t>
            </a:r>
          </a:p>
          <a:p>
            <a:pPr fontAlgn="base"/>
            <a:r>
              <a:rPr lang="ru-RU" dirty="0"/>
              <a:t>Перед разведением кроликов в домашних условиях, </a:t>
            </a:r>
            <a:r>
              <a:rPr lang="ru-RU" dirty="0" smtClean="0"/>
              <a:t> необходимо подготовить </a:t>
            </a:r>
            <a:r>
              <a:rPr lang="ru-RU" dirty="0"/>
              <a:t>место для них, подсчитать расходы, связанные с разведением (особенно траты на корм). В год на одну крольчиху и ее потомство требуется 412 кг зеленой травы, 107 кг сена, 330 кг концентратов, 120 кг картофеля, пищевых отходов, корнеплодов.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129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 descr="Картинки по запросу фото крольча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76094"/>
            <a:ext cx="7175038" cy="451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090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92</TotalTime>
  <Words>335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Литейная</vt:lpstr>
      <vt:lpstr>Разведение кроликов в подсобном домашнем хозяйстве</vt:lpstr>
      <vt:lpstr>Разновидность кроликов.</vt:lpstr>
      <vt:lpstr>Рост и развитие в условиях дома </vt:lpstr>
      <vt:lpstr>Содержание</vt:lpstr>
      <vt:lpstr>Размножение</vt:lpstr>
      <vt:lpstr>Питание</vt:lpstr>
      <vt:lpstr>Расходы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Разведение кроликов в подсобном домашнем хозяйстве</dc:title>
  <dc:creator>1</dc:creator>
  <cp:lastModifiedBy>1</cp:lastModifiedBy>
  <cp:revision>8</cp:revision>
  <dcterms:created xsi:type="dcterms:W3CDTF">2018-03-11T07:07:16Z</dcterms:created>
  <dcterms:modified xsi:type="dcterms:W3CDTF">2018-03-11T08:53:34Z</dcterms:modified>
</cp:coreProperties>
</file>